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0bbeef07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0bbeef07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0bbeef07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0bbeef07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0bbeef07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0bbeef0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0bbeef07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0bbeef07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0bbeef07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0bbeef07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0bbeef0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0bbeef0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0bbeef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0bbeef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0bbeef0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0bbeef0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0bbeef07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0bbeef0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0bbeef07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0bbeef07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0bbeef07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0bbeef07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0bbeef07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0bbeef07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0bbeef07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0bbeef07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0bbeef07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0bbeef07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39701" y="265526"/>
            <a:ext cx="792599" cy="792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Visualización de conjuntos de datos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TFM Data Science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Alumno: Javier Cano Montero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Director: Alberto Sánchez Campos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 lineales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PCA</a:t>
            </a:r>
            <a:r>
              <a:rPr lang="es"/>
              <a:t>. Busca la proyección que maximiza la varianza en los datos.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Random</a:t>
            </a:r>
            <a:r>
              <a:rPr lang="es"/>
              <a:t>. Genera una proyección lineal similar a PCA pero con ejes aleatorios.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LDA</a:t>
            </a:r>
            <a:r>
              <a:rPr lang="es"/>
              <a:t>. Generalización del discriminante de Fisher. Busca una combinación lineal que separa las clases.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475" y="358650"/>
            <a:ext cx="2316224" cy="23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475" y="2674875"/>
            <a:ext cx="2316224" cy="23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 no lineales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MDS.</a:t>
            </a:r>
            <a:r>
              <a:rPr lang="es"/>
              <a:t> Busca las dimensiones subyacentes bajo los datos usando la matriz de distancias y reconstruyendo en el espacio objetivo.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T-SNE. </a:t>
            </a:r>
            <a:r>
              <a:rPr lang="es"/>
              <a:t>Construye un espacio objetivo en el que los puntos cercanos en el espacio original siguen estando próximos.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475" y="336550"/>
            <a:ext cx="2316224" cy="23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475" y="2674875"/>
            <a:ext cx="2316224" cy="23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Surtido Retail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Conjunto de datos que contiene información del surtido de una cadena de retail y su representación en Word2Vec.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Word2Vec es un método de generación de embeddings para representar textos. Se utiliza principalmente en NLP.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¿Cómo se representa cada sector?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4721550" y="1265250"/>
            <a:ext cx="4260300" cy="26130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SECTORES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Producto de Gran Consumo (PGC)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Producto Fresco Tradicional (PFT)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Bazar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Electro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es"/>
              <a:t>Textil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es"/>
              <a:t>Gasolinera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Surtido Retail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675" y="1389800"/>
            <a:ext cx="2121550" cy="21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225" y="1389800"/>
            <a:ext cx="2121550" cy="21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2775" y="1389800"/>
            <a:ext cx="2121550" cy="21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71625" y="3659650"/>
            <a:ext cx="82491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observa en PCA y LDA que existe un solape entre sectores.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T-SNE se observa que hay clusters muy separados que pertenecen al mismo sector.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Artículos con nombre similar en distintos sectores.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futuro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Mejorar la UX.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Introducir nuevos métodos de reducción de dimensionalidad.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Implementar clasificadores no lineales.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Permitir el guardado de los modelos de clasificación creados.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Encapsular en docker.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3000"/>
              <a:t>MUCHAS GRACIAS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https://github.com/flagroth/Feature-Visualizer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importancia de visualizar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Reducción de dimensionalidad y visualizaciones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Objetivos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Desarrollo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Dataset FIFA 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Surtido Retail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importancia de visualizar datos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2221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estadística descriptiva por sí misma es insuficiente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No representativa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Manipulable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La gente no especializada no la entiende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75" y="2731437"/>
            <a:ext cx="2616825" cy="1903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575" y="2731425"/>
            <a:ext cx="4740674" cy="19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Reducción de dimensionalidad y visualizaciones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Limitación humana a 3D.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necesario reducir la dimensión en la que se representan conjuntos de datos de alta dimensión perdiendo la menor cantidad de información posible.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Existen distintos métodos con distintos resultados.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2232025"/>
            <a:ext cx="36290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Crear un aplicación que permita visualizar conjuntos de datos en la que el usuario puede: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Cargar datos desde su ordenador.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Especificar las características del dataset (target, separador, porcentaje de entrenamiento…)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Seleccionar las variables a visualizar.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Seleccionar el algoritmo de reducción de dimensionalidad.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Mostrar en los algoritmos lineales la proyección de las variables sobre la componente y calcular la separación lineal entre las clases.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(Flask)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2671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ha creado una API en Flask que permite gestionar peticiones HTTP.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Subir ficheros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Formularios dinámicos para personalización de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Mostrar las visualizaciones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1500" r="3560" t="0"/>
          <a:stretch/>
        </p:blipFill>
        <p:spPr>
          <a:xfrm>
            <a:off x="767762" y="2558250"/>
            <a:ext cx="7608476" cy="16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(Scikit-learn)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1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ha utilizado la implementación de los algoritmos de reducción de dimensionalidad de scikit-learn.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ha utilizado la implementación de SVM con kernel lineal para clasificar en los métodos lineales y tener una métrica de cómo de bien está separando esa reducción de dimensionalidad los datos.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27927" t="0"/>
          <a:stretch/>
        </p:blipFill>
        <p:spPr>
          <a:xfrm>
            <a:off x="2512487" y="3017875"/>
            <a:ext cx="4119026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(Bokeh)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ha utilizado Bokeh para crear visualizaciones interactivas.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visualizaciones están enlazadas, de forma que la selección de puntos en una gráfica resalta los mismos puntos en otras gráficas (ColumnDataSource)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separan los datos de entrenamiento y test para poder mostrar con distinto formato y poder mostrar/ocultar según el criterio del usuario.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1616" r="2707" t="0"/>
          <a:stretch/>
        </p:blipFill>
        <p:spPr>
          <a:xfrm>
            <a:off x="331850" y="3028075"/>
            <a:ext cx="8480300" cy="16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 FIFA18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Conjunto de datos con 39 atributos de 17.177 jugadores en el videojuego.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/>
              <a:t>General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Tiro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Regate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Defensa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Físico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Potencial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Portero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...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825725"/>
            <a:ext cx="4793702" cy="264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